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</p:sldIdLst>
  <p:sldSz cy="9601200" cx="73152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9" roundtripDataSignature="AMtx7mjMyBJX8HU8Q1F/FOCPF+WlHFum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7B93CA8-29FD-4A5C-905F-5C444532492D}">
  <a:tblStyle styleId="{37B93CA8-29FD-4A5C-905F-5C444532492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124075" y="685800"/>
            <a:ext cx="26098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2122488" y="685800"/>
            <a:ext cx="26130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2124075" y="685800"/>
            <a:ext cx="26098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489745" y="2115345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2032000" y="3657601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-1336675" y="2087564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ctrTitle"/>
          </p:nvPr>
        </p:nvSpPr>
        <p:spPr>
          <a:xfrm>
            <a:off x="549276" y="2982914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096964" y="5440364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399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577850" y="6169025"/>
            <a:ext cx="6218238" cy="1908176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577850" y="4068763"/>
            <a:ext cx="6218238" cy="21002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None/>
              <a:defRPr sz="1799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7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8"/>
          <p:cNvSpPr txBox="1"/>
          <p:nvPr>
            <p:ph idx="1" type="body"/>
          </p:nvPr>
        </p:nvSpPr>
        <p:spPr>
          <a:xfrm>
            <a:off x="365126" y="2239964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63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1"/>
              <a:buFont typeface="Arial"/>
              <a:buChar char="–"/>
              <a:defRPr sz="2401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836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–"/>
              <a:defRPr sz="1799"/>
            </a:lvl4pPr>
            <a:lvl5pPr indent="-342836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»"/>
              <a:defRPr sz="1799"/>
            </a:lvl5pPr>
            <a:lvl6pPr indent="-342836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»"/>
              <a:defRPr sz="1799"/>
            </a:lvl6pPr>
            <a:lvl7pPr indent="-342836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»"/>
              <a:defRPr sz="1799"/>
            </a:lvl7pPr>
            <a:lvl8pPr indent="-342836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»"/>
              <a:defRPr sz="1799"/>
            </a:lvl8pPr>
            <a:lvl9pPr indent="-342836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»"/>
              <a:defRPr sz="1799"/>
            </a:lvl9pPr>
          </a:lstStyle>
          <a:p/>
        </p:txBody>
      </p:sp>
      <p:sp>
        <p:nvSpPr>
          <p:cNvPr id="40" name="Google Shape;40;p8"/>
          <p:cNvSpPr txBox="1"/>
          <p:nvPr>
            <p:ph idx="2" type="body"/>
          </p:nvPr>
        </p:nvSpPr>
        <p:spPr>
          <a:xfrm>
            <a:off x="3733801" y="2239964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63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1"/>
              <a:buFont typeface="Arial"/>
              <a:buChar char="–"/>
              <a:defRPr sz="2401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836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–"/>
              <a:defRPr sz="1799"/>
            </a:lvl4pPr>
            <a:lvl5pPr indent="-342836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»"/>
              <a:defRPr sz="1799"/>
            </a:lvl5pPr>
            <a:lvl6pPr indent="-342836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»"/>
              <a:defRPr sz="1799"/>
            </a:lvl6pPr>
            <a:lvl7pPr indent="-342836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»"/>
              <a:defRPr sz="1799"/>
            </a:lvl7pPr>
            <a:lvl8pPr indent="-342836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»"/>
              <a:defRPr sz="1799"/>
            </a:lvl8pPr>
            <a:lvl9pPr indent="-342836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»"/>
              <a:defRPr sz="1799"/>
            </a:lvl9pPr>
          </a:lstStyle>
          <a:p/>
        </p:txBody>
      </p:sp>
      <p:sp>
        <p:nvSpPr>
          <p:cNvPr id="41" name="Google Shape;41;p8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365126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" type="body"/>
          </p:nvPr>
        </p:nvSpPr>
        <p:spPr>
          <a:xfrm>
            <a:off x="365126" y="2149476"/>
            <a:ext cx="3232150" cy="895349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1"/>
              <a:buFont typeface="Arial"/>
              <a:buNone/>
              <a:defRPr b="1" sz="2401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None/>
              <a:defRPr b="1" sz="1799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365126" y="3044826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63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1"/>
              <a:buFont typeface="Arial"/>
              <a:buChar char="•"/>
              <a:defRPr sz="2401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836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9"/>
          <p:cNvSpPr txBox="1"/>
          <p:nvPr>
            <p:ph idx="3" type="body"/>
          </p:nvPr>
        </p:nvSpPr>
        <p:spPr>
          <a:xfrm>
            <a:off x="3716338" y="2149476"/>
            <a:ext cx="3233737" cy="895349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1"/>
              <a:buFont typeface="Arial"/>
              <a:buNone/>
              <a:defRPr b="1" sz="2401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None/>
              <a:defRPr b="1" sz="1799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9"/>
          <p:cNvSpPr txBox="1"/>
          <p:nvPr>
            <p:ph idx="4" type="body"/>
          </p:nvPr>
        </p:nvSpPr>
        <p:spPr>
          <a:xfrm>
            <a:off x="3716338" y="3044826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63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1"/>
              <a:buFont typeface="Arial"/>
              <a:buChar char="•"/>
              <a:defRPr sz="2401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836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sz="1799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9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type="title"/>
          </p:nvPr>
        </p:nvSpPr>
        <p:spPr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0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365125" y="382588"/>
            <a:ext cx="2406650" cy="1627188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2860675" y="382589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63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1"/>
              <a:buFont typeface="Arial"/>
              <a:buChar char="•"/>
              <a:defRPr sz="2401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433514" y="6721476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433514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1"/>
              <a:buFont typeface="Arial"/>
              <a:buNone/>
              <a:defRPr b="0" i="0" sz="240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433514" y="7513639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436" lvl="0" marL="457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399"/>
              <a:buFont typeface="Arial"/>
              <a:buChar char="•"/>
              <a:defRPr b="0" i="0" sz="3399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3651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2498726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5241926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9" name="Google Shape;89;p1"/>
          <p:cNvGraphicFramePr/>
          <p:nvPr/>
        </p:nvGraphicFramePr>
        <p:xfrm>
          <a:off x="180476" y="2237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{37B93CA8-29FD-4A5C-905F-5C444532492D}</a:tableStyleId>
              </a:tblPr>
              <a:tblGrid>
                <a:gridCol w="1080250"/>
                <a:gridCol w="4944050"/>
                <a:gridCol w="1001475"/>
              </a:tblGrid>
              <a:tr h="1082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Dothan Gun Club – USPSA Match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28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Short and Sweet</a:t>
                      </a:r>
                      <a:endParaRPr b="1" i="0" sz="14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 : Drew Coleman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9014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Round Count</a:t>
                      </a:r>
                      <a:endParaRPr b="1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17 rounds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8 USPSA targets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1 colt popper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27425" marB="27425" marR="18300" marL="1830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</a:tr>
              <a:tr h="901450">
                <a:tc grid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Equipment List</a:t>
                      </a:r>
                      <a:endParaRPr b="1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5 wall feet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1 swinger + activator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2 medium fault lines, 2-3 medium, 2 10 foot, 2 8 foot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27425" marB="27425" marR="18300" marL="1830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</a:tr>
            </a:tbl>
          </a:graphicData>
        </a:graphic>
      </p:graphicFrame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6236" y="223711"/>
            <a:ext cx="696892" cy="950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8163" y="3362785"/>
            <a:ext cx="7010399" cy="3810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 txBox="1"/>
          <p:nvPr/>
        </p:nvSpPr>
        <p:spPr>
          <a:xfrm>
            <a:off x="341833" y="384562"/>
            <a:ext cx="6699903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Short and Sweet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Written Stage Briefing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Short and Sweet is a 17 round, 85 point, Comstock course of fire. There are 8 USPSA targets and 1 colt popper. The best 2 hits on paper will score, and steel must fall to score. The start signal is audible.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Handgun start position is both feet on X</a:t>
            </a:r>
            <a:r>
              <a:rPr lang="en-US" sz="1800">
                <a:solidFill>
                  <a:schemeClr val="dk1"/>
                </a:solidFill>
              </a:rPr>
              <a:t>’s, wrists above shoulders. Handgun is loaded and holstered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PCC start position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Stage Procedure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2002-08-21T12:11:08Z</dcterms:created>
  <dc:creator>Larry J. Eckert</dc:creator>
</cp:coreProperties>
</file>